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3" r:id="rId3"/>
    <p:sldId id="257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4BAF9-C718-4707-A96E-0C72EA242EF8}" type="datetimeFigureOut">
              <a:rPr lang="pl-PL" smtClean="0"/>
              <a:pPr/>
              <a:t>2010-01-06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3BED2-9F12-4A86-9FB3-5A2C8C71C5E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BED2-9F12-4A86-9FB3-5A2C8C71C5EA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BED2-9F12-4A86-9FB3-5A2C8C71C5EA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BED2-9F12-4A86-9FB3-5A2C8C71C5EA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BED2-9F12-4A86-9FB3-5A2C8C71C5EA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BED2-9F12-4A86-9FB3-5A2C8C71C5EA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BED2-9F12-4A86-9FB3-5A2C8C71C5EA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BED2-9F12-4A86-9FB3-5A2C8C71C5EA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BED2-9F12-4A86-9FB3-5A2C8C71C5EA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BED2-9F12-4A86-9FB3-5A2C8C71C5EA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BED2-9F12-4A86-9FB3-5A2C8C71C5EA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BED2-9F12-4A86-9FB3-5A2C8C71C5EA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8B3D-DE28-401F-86DC-EFA696CF292B}" type="datetimeFigureOut">
              <a:rPr lang="pl-PL" smtClean="0"/>
              <a:pPr/>
              <a:t>2010-01-06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0FAB-072D-4456-9779-B33A42E896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8B3D-DE28-401F-86DC-EFA696CF292B}" type="datetimeFigureOut">
              <a:rPr lang="pl-PL" smtClean="0"/>
              <a:pPr/>
              <a:t>2010-01-06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0FAB-072D-4456-9779-B33A42E896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8B3D-DE28-401F-86DC-EFA696CF292B}" type="datetimeFigureOut">
              <a:rPr lang="pl-PL" smtClean="0"/>
              <a:pPr/>
              <a:t>2010-01-06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0FAB-072D-4456-9779-B33A42E896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8B3D-DE28-401F-86DC-EFA696CF292B}" type="datetimeFigureOut">
              <a:rPr lang="pl-PL" smtClean="0"/>
              <a:pPr/>
              <a:t>2010-01-06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0FAB-072D-4456-9779-B33A42E896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8B3D-DE28-401F-86DC-EFA696CF292B}" type="datetimeFigureOut">
              <a:rPr lang="pl-PL" smtClean="0"/>
              <a:pPr/>
              <a:t>2010-01-06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0FAB-072D-4456-9779-B33A42E896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8B3D-DE28-401F-86DC-EFA696CF292B}" type="datetimeFigureOut">
              <a:rPr lang="pl-PL" smtClean="0"/>
              <a:pPr/>
              <a:t>2010-01-06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0FAB-072D-4456-9779-B33A42E896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8B3D-DE28-401F-86DC-EFA696CF292B}" type="datetimeFigureOut">
              <a:rPr lang="pl-PL" smtClean="0"/>
              <a:pPr/>
              <a:t>2010-01-06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0FAB-072D-4456-9779-B33A42E896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8B3D-DE28-401F-86DC-EFA696CF292B}" type="datetimeFigureOut">
              <a:rPr lang="pl-PL" smtClean="0"/>
              <a:pPr/>
              <a:t>2010-01-06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0FAB-072D-4456-9779-B33A42E896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8B3D-DE28-401F-86DC-EFA696CF292B}" type="datetimeFigureOut">
              <a:rPr lang="pl-PL" smtClean="0"/>
              <a:pPr/>
              <a:t>2010-01-06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0FAB-072D-4456-9779-B33A42E896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8B3D-DE28-401F-86DC-EFA696CF292B}" type="datetimeFigureOut">
              <a:rPr lang="pl-PL" smtClean="0"/>
              <a:pPr/>
              <a:t>2010-01-06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0FAB-072D-4456-9779-B33A42E896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8B3D-DE28-401F-86DC-EFA696CF292B}" type="datetimeFigureOut">
              <a:rPr lang="pl-PL" smtClean="0"/>
              <a:pPr/>
              <a:t>2010-01-06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A90FAB-072D-4456-9779-B33A42E896B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348B3D-DE28-401F-86DC-EFA696CF292B}" type="datetimeFigureOut">
              <a:rPr lang="pl-PL" smtClean="0"/>
              <a:pPr/>
              <a:t>2010-01-06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A90FAB-072D-4456-9779-B33A42E896BB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85850" y="214290"/>
            <a:ext cx="7851648" cy="1828800"/>
          </a:xfrm>
        </p:spPr>
        <p:txBody>
          <a:bodyPr/>
          <a:lstStyle/>
          <a:p>
            <a:r>
              <a:rPr lang="pl-PL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Cebula &amp; Company</a:t>
            </a:r>
            <a:endParaRPr lang="pl-PL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500438"/>
            <a:ext cx="7854696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Krótki  pokaz  slajdów  przedstawi  wam nasze  piękne  miasto  KRAPKOWICE .</a:t>
            </a:r>
          </a:p>
          <a:p>
            <a:pPr algn="l"/>
            <a:endParaRPr lang="pl-PL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Zaczynamy!!!...</a:t>
            </a:r>
            <a:endParaRPr lang="pl-PL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C:\Documents and Settings\Tobiasz\Pulpit\Lato w mieście_Ryne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928802"/>
            <a:ext cx="6072230" cy="4551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wn Arrow 4"/>
          <p:cNvSpPr/>
          <p:nvPr/>
        </p:nvSpPr>
        <p:spPr>
          <a:xfrm>
            <a:off x="5143504" y="571480"/>
            <a:ext cx="2627772" cy="183566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A to nasz mały ale  fajny rynek </a:t>
            </a:r>
            <a:r>
              <a:rPr lang="pl-PL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901014" cy="9220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To wszystko </a:t>
            </a:r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 Mamy nadzieję że podobał wam się nasz krótki pokaz slajdów…</a:t>
            </a:r>
            <a:endParaRPr lang="pl-P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200024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Nasze miasteczko Krapkowice powstało w latach  1290-1300 </a:t>
            </a:r>
            <a:r>
              <a:rPr lang="pl-PL" dirty="0" err="1" smtClean="0">
                <a:solidFill>
                  <a:schemeClr val="bg2">
                    <a:lumMod val="50000"/>
                  </a:schemeClr>
                </a:solidFill>
              </a:rPr>
              <a:t>n.e</a:t>
            </a:r>
            <a:endParaRPr lang="pl-PL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Zdecydowały o tym dogodne naturalne  warunki obronne. Dwie rzeki i mokradła . od najdawniejszych czasów broniły do tego miejsca dostępu. W starożytności , przebiegał w rejonie Krapkowic szlak  z Morzem Bałtyckim. Tutaj docierali kupcy rzymscy, jeździli oni przez Bramę Morawską, wzdłuż Odry, nad morze, przede wszystkim po bursztyn. Kupcy nabywali na naszych terenach skóry i płody rolne. Być może już w czasach rzymskich na tym szlaku, w miejscu najstarszej części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0100" y="1000108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Trochę Historii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Tobiasz\Pulpit\133krapkowice_witacz z miss polo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142984"/>
            <a:ext cx="3219083" cy="240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Tobiasz\Pulpit\her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786190"/>
            <a:ext cx="2071702" cy="2472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oto galeria zdjęć na temat Krapkowic</a:t>
            </a:r>
            <a:endParaRPr lang="pl-PL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Tobiasz\Pulpit\krapkowic-miasta partnerski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857364"/>
            <a:ext cx="5286412" cy="4599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ight Arrow 4"/>
          <p:cNvSpPr/>
          <p:nvPr/>
        </p:nvSpPr>
        <p:spPr>
          <a:xfrm>
            <a:off x="1142976" y="2214554"/>
            <a:ext cx="3335862" cy="221457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rgbClr val="FF0000"/>
                </a:solidFill>
              </a:rPr>
              <a:t>Tablica informacyjna znajdująca się na naszym pięknym rynku. Pokazuje ona odległości między Krapkowicami a innymi ciekawymi miastami np. Wissen.</a:t>
            </a:r>
            <a:endParaRPr lang="pl-PL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Documents and Settings\Tobiasz\Pulpit\047krapkowice_barka przy ujsciu osoblog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409839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Tobiasz\Pulpit\Krapkowic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357562"/>
            <a:ext cx="461657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own Arrow 6"/>
          <p:cNvSpPr/>
          <p:nvPr/>
        </p:nvSpPr>
        <p:spPr>
          <a:xfrm>
            <a:off x="1000100" y="1714488"/>
            <a:ext cx="1984830" cy="1835664"/>
          </a:xfrm>
          <a:prstGeom prst="downArrow">
            <a:avLst>
              <a:gd name="adj1" fmla="val 50000"/>
              <a:gd name="adj2" fmla="val 4912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rgbClr val="FF0000"/>
                </a:solidFill>
              </a:rPr>
              <a:t>Barka przy ujściu </a:t>
            </a:r>
            <a:r>
              <a:rPr lang="pl-PL" sz="1600" dirty="0" smtClean="0">
                <a:solidFill>
                  <a:srgbClr val="FF0000"/>
                </a:solidFill>
              </a:rPr>
              <a:t>Osobłogi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572132" y="2143116"/>
            <a:ext cx="2143140" cy="150019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rgbClr val="FF0000"/>
                </a:solidFill>
              </a:rPr>
              <a:t>Panorama Krapkowic</a:t>
            </a:r>
            <a:endParaRPr lang="pl-PL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Nasz </a:t>
            </a:r>
            <a:r>
              <a:rPr lang="pl-P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zamek, </a:t>
            </a:r>
            <a:r>
              <a:rPr lang="pl-P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który pełni teraz funkcję szkoły </a:t>
            </a:r>
            <a:r>
              <a:rPr lang="pl-P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ponad gimnazjalnej</a:t>
            </a:r>
            <a:endParaRPr lang="pl-PL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Documents and Settings\Tobiasz\Pulpit\118krapkowice_z lotu - zamek i kościół sw. mikołaj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86058"/>
            <a:ext cx="4683561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Tobiasz\Pulpit\036krapkowice_zam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071678"/>
            <a:ext cx="4454900" cy="2976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Documents and Settings\Tobiasz\Pulpit\3_Krapkowice - zabytkowa remiza strażack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6572296" cy="485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wn Arrow 4"/>
          <p:cNvSpPr/>
          <p:nvPr/>
        </p:nvSpPr>
        <p:spPr>
          <a:xfrm>
            <a:off x="3000364" y="1357298"/>
            <a:ext cx="2286016" cy="197854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rgbClr val="FF0000"/>
                </a:solidFill>
              </a:rPr>
              <a:t>A oto zabytkowa remiza strażacka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Documents and Settings\Tobiasz\Pulpit\Krapkowice_kościół św. mikołaj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7044630" cy="5280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wn Arrow 4"/>
          <p:cNvSpPr/>
          <p:nvPr/>
        </p:nvSpPr>
        <p:spPr>
          <a:xfrm>
            <a:off x="475145" y="419388"/>
            <a:ext cx="3627904" cy="212141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Nasz stary  i bardzo piękny kościół katolicki pod wezwaniem św. Mikołaja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Documents and Settings\Tobiasz\Pulpit\044krapkowice_stary my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615" y="1935163"/>
            <a:ext cx="6596769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wn Arrow 4"/>
          <p:cNvSpPr/>
          <p:nvPr/>
        </p:nvSpPr>
        <p:spPr>
          <a:xfrm>
            <a:off x="3571868" y="1500174"/>
            <a:ext cx="3000396" cy="140703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Krapkowicki młyn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Documents and Settings\Tobiasz\Pulpit\Krapkowice - wieża przy ul.Opolskiej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14554"/>
            <a:ext cx="5043196" cy="3779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wn Arrow 4"/>
          <p:cNvSpPr/>
          <p:nvPr/>
        </p:nvSpPr>
        <p:spPr>
          <a:xfrm>
            <a:off x="2714612" y="1214422"/>
            <a:ext cx="3413590" cy="154991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Wieża  przy  ul. Opolskiej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6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98D"/>
      </a:accent3>
      <a:accent4>
        <a:srgbClr val="FFF98D"/>
      </a:accent4>
      <a:accent5>
        <a:srgbClr val="FFFCC6"/>
      </a:accent5>
      <a:accent6>
        <a:srgbClr val="A5C249"/>
      </a:accent6>
      <a:hlink>
        <a:srgbClr val="E2D700"/>
      </a:hlink>
      <a:folHlink>
        <a:srgbClr val="FFF65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133</Words>
  <Application>Microsoft Office PowerPoint</Application>
  <PresentationFormat>Pokaz na ekranie (4:3)</PresentationFormat>
  <Paragraphs>29</Paragraphs>
  <Slides>11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Flow</vt:lpstr>
      <vt:lpstr>Cebula &amp; Company</vt:lpstr>
      <vt:lpstr>Slajd 2</vt:lpstr>
      <vt:lpstr>A oto galeria zdjęć na temat Krapkowic</vt:lpstr>
      <vt:lpstr>Slajd 4</vt:lpstr>
      <vt:lpstr>Nasz zamek, który pełni teraz funkcję szkoły ponad gimnazjalnej</vt:lpstr>
      <vt:lpstr>Slajd 6</vt:lpstr>
      <vt:lpstr>Slajd 7</vt:lpstr>
      <vt:lpstr>Slajd 8</vt:lpstr>
      <vt:lpstr>Slajd 9</vt:lpstr>
      <vt:lpstr>Slajd 10</vt:lpstr>
      <vt:lpstr>Slajd 11</vt:lpstr>
    </vt:vector>
  </TitlesOfParts>
  <Company>T.H.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Cebula &amp; Company</dc:title>
  <dc:creator>Tobiasz</dc:creator>
  <cp:lastModifiedBy>Joanna</cp:lastModifiedBy>
  <cp:revision>16</cp:revision>
  <dcterms:created xsi:type="dcterms:W3CDTF">2010-01-05T14:50:07Z</dcterms:created>
  <dcterms:modified xsi:type="dcterms:W3CDTF">2010-01-06T13:28:33Z</dcterms:modified>
</cp:coreProperties>
</file>